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58" r:id="rId4"/>
    <p:sldId id="256" r:id="rId5"/>
    <p:sldId id="264" r:id="rId6"/>
    <p:sldId id="263" r:id="rId7"/>
    <p:sldId id="268" r:id="rId8"/>
    <p:sldId id="274" r:id="rId9"/>
    <p:sldId id="267" r:id="rId10"/>
    <p:sldId id="261" r:id="rId11"/>
    <p:sldId id="277" r:id="rId12"/>
    <p:sldId id="273" r:id="rId13"/>
    <p:sldId id="276" r:id="rId14"/>
    <p:sldId id="271" r:id="rId15"/>
    <p:sldId id="260" r:id="rId16"/>
    <p:sldId id="272" r:id="rId17"/>
    <p:sldId id="278" r:id="rId18"/>
    <p:sldId id="257" r:id="rId19"/>
    <p:sldId id="269" r:id="rId20"/>
    <p:sldId id="262" r:id="rId21"/>
    <p:sldId id="275" r:id="rId22"/>
    <p:sldId id="270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2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1588-5964-427A-B47E-C8C1B6C9E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F7E76-29CE-4482-9CC0-A5006B1F2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29DEC-2774-477F-B75A-FAE9E3B4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0EAE-22F1-4A37-A3B4-7DF127C0F77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03677-13E3-4AAF-9507-BD830E16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90533-FEE6-4232-AD20-434DC382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13B-3031-44A1-8F41-9DE7F72F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7788-D461-491F-AB51-89BAB556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2A956-33EF-42B3-81A3-5BE1907E0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9D328-B9B5-466C-ABF2-BA151C25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0EAE-22F1-4A37-A3B4-7DF127C0F77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3F64F-C23A-41B8-95F3-F2AD7432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BD971-AA53-4B3F-B684-40CF931C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13B-3031-44A1-8F41-9DE7F72F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0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0DF003-1D2C-40E2-91C7-CB1E05F6D0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6E3A2-2469-4136-A8B1-3398BF1AC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B314B-40E9-4D3F-8CA1-54CB1E22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0EAE-22F1-4A37-A3B4-7DF127C0F77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267D5-4C66-49CE-8709-15701061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1DFE2-91D6-4D58-9994-DA92E9C7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13B-3031-44A1-8F41-9DE7F72F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4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C5BF-7EC6-4202-970A-07875F2F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43646-24F8-4F7A-AB39-13B29BF96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09C66-0887-4948-869F-6669CC14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0EAE-22F1-4A37-A3B4-7DF127C0F77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4D4D4-4281-4C9A-88E8-D0466894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0190C-544C-43A3-88A9-B00D015C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13B-3031-44A1-8F41-9DE7F72F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F8791-13E6-439E-942C-40C98888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964CC-5327-44F1-A5A3-79E47269B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6E181-2D67-4725-A525-8D6137B1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0EAE-22F1-4A37-A3B4-7DF127C0F77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1E3B7-EAE1-4396-B65C-473944A6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23978-F4C0-4DFE-AB76-429D8DF8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13B-3031-44A1-8F41-9DE7F72F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8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26371-00CD-43FA-83CD-18C1D200B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22937-40CF-4542-9AD9-D8B4D37C3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54701-909D-4E69-BA9F-7FDA70AAB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00429-2B71-4F02-851A-891EE97B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0EAE-22F1-4A37-A3B4-7DF127C0F77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D4B70-E7A2-4686-A452-FCDA39EA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EDD32-1EEB-4B39-A16E-11119CE7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13B-3031-44A1-8F41-9DE7F72F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6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4DA1-ED7B-41FD-9AF3-42FEA897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F2FD0-4A91-4CA6-8F15-CEAB600B3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8F824-B350-4881-8179-49ED5E852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BF241-BF60-4437-B2F5-83136B9E5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88815-6530-4711-8E3A-F8A99E73B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4C35CD-33B0-41C5-9752-D8C15A5C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0EAE-22F1-4A37-A3B4-7DF127C0F77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56D0F-D582-4B2C-9F45-E5B6CE7C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399AC-4389-418B-89FE-C07FBED0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13B-3031-44A1-8F41-9DE7F72F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3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4840-F85C-499D-BB87-2A1B679B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42DBC-3420-4605-A452-6165E0B8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0EAE-22F1-4A37-A3B4-7DF127C0F77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96A12-1556-4B29-8713-360C8805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24B44-9825-4A6F-B552-E6D6E225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13B-3031-44A1-8F41-9DE7F72F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1A96B-12D8-4EFA-91F0-F0A5FC68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0EAE-22F1-4A37-A3B4-7DF127C0F77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BD381-4D3E-431B-9571-E5E3F69A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7F4E5-4125-42B3-9261-659572BF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13B-3031-44A1-8F41-9DE7F72F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0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249D-0534-4B23-930E-C2498765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918C4-87BF-4159-96FD-6866ED5C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AE107-48A1-448A-9A46-43310F08E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131C2-B3F7-4304-B685-F29A2F4A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0EAE-22F1-4A37-A3B4-7DF127C0F77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21852-997A-46FC-B325-F665B6B0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0DE28-2F8F-440B-9F86-380EE9AD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13B-3031-44A1-8F41-9DE7F72F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CE7F-D8B9-43DA-AE10-05302126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041BF-0D61-4898-AC10-475C0EF7B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8C905-E28F-4526-A4BC-AB338294B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EEB88-C373-4327-9B3D-E810F9A0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0EAE-22F1-4A37-A3B4-7DF127C0F77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F741C-EB8E-4031-AB89-2F0A5945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48A58-3A3D-47B1-A0B1-F97B4454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13B-3031-44A1-8F41-9DE7F72F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1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0185C-EC22-459B-ADCE-E8D1D8A7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D96D6-D443-4339-811D-2C14B99D1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0C611-8898-4501-AB15-A37266340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30EAE-22F1-4A37-A3B4-7DF127C0F77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A736D-3416-4E60-BB6D-AAC0F4C44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09079-5403-416D-B5FD-A1ED39613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413B-3031-44A1-8F41-9DE7F72F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4B1586-A519-473F-B303-95FD8F1E4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8" y="0"/>
            <a:ext cx="10620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0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702546-1798-43B2-8D0B-448CEC116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8" y="0"/>
            <a:ext cx="10283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4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C20EF2-52C1-4E76-9231-EBA602663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35" y="0"/>
            <a:ext cx="10305738" cy="6858000"/>
          </a:xfrm>
        </p:spPr>
      </p:pic>
    </p:spTree>
    <p:extLst>
      <p:ext uri="{BB962C8B-B14F-4D97-AF65-F5344CB8AC3E}">
        <p14:creationId xmlns:p14="http://schemas.microsoft.com/office/powerpoint/2010/main" val="92422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1323CF-4808-4B9D-8003-15CA7B0A6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4" y="0"/>
            <a:ext cx="9126415" cy="6836002"/>
          </a:xfrm>
        </p:spPr>
      </p:pic>
    </p:spTree>
    <p:extLst>
      <p:ext uri="{BB962C8B-B14F-4D97-AF65-F5344CB8AC3E}">
        <p14:creationId xmlns:p14="http://schemas.microsoft.com/office/powerpoint/2010/main" val="346896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31593A-B624-4CED-A8C2-79C35FB15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07" y="0"/>
            <a:ext cx="9161585" cy="6862346"/>
          </a:xfrm>
        </p:spPr>
      </p:pic>
    </p:spTree>
    <p:extLst>
      <p:ext uri="{BB962C8B-B14F-4D97-AF65-F5344CB8AC3E}">
        <p14:creationId xmlns:p14="http://schemas.microsoft.com/office/powerpoint/2010/main" val="297473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786266-7E72-4C50-B946-B2B81D6E2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82475" cy="68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7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17E2-AB5F-4DD5-B493-67B18DD9E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20" y="0"/>
            <a:ext cx="6510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7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A2A2AB-479E-4B7D-85BE-718E107C4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7" y="-572673"/>
            <a:ext cx="11517541" cy="7430673"/>
          </a:xfrm>
        </p:spPr>
      </p:pic>
    </p:spTree>
    <p:extLst>
      <p:ext uri="{BB962C8B-B14F-4D97-AF65-F5344CB8AC3E}">
        <p14:creationId xmlns:p14="http://schemas.microsoft.com/office/powerpoint/2010/main" val="284269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0A37E0-A0F0-4FD0-BED6-0CB0AD079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0" y="0"/>
            <a:ext cx="10343213" cy="6858000"/>
          </a:xfrm>
        </p:spPr>
      </p:pic>
    </p:spTree>
    <p:extLst>
      <p:ext uri="{BB962C8B-B14F-4D97-AF65-F5344CB8AC3E}">
        <p14:creationId xmlns:p14="http://schemas.microsoft.com/office/powerpoint/2010/main" val="200291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1FC720-6652-4E8B-9780-430968157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800100"/>
            <a:ext cx="93345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627178-E4E0-4A94-AD01-E6846A2A1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9" y="0"/>
            <a:ext cx="1104254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9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4E9A8-62F8-4A01-A49C-E32A8109C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39FC14-A1A5-4B54-97A8-48B0E3A95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3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1ED6CF-5EE8-4AE7-B3A2-ED491878D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5" y="0"/>
            <a:ext cx="10903449" cy="6858000"/>
          </a:xfrm>
        </p:spPr>
      </p:pic>
    </p:spTree>
    <p:extLst>
      <p:ext uri="{BB962C8B-B14F-4D97-AF65-F5344CB8AC3E}">
        <p14:creationId xmlns:p14="http://schemas.microsoft.com/office/powerpoint/2010/main" val="23161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C6FD9-7750-449E-80E9-81BA1F459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15" y="0"/>
            <a:ext cx="12360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8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DB7126-09B1-46DA-B6F1-37B3BE556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4" y="0"/>
            <a:ext cx="11974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EA661D-A812-4F39-8C18-D53B684E4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1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020580-5F22-4BE9-A242-DC20AC07F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2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0BA6B-0F82-4652-BD24-0BB85FF09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2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904789-D46D-46F3-A278-0ABAC62BE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09" y="0"/>
            <a:ext cx="4650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2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3CD936-957B-4247-BAD2-757160C93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7" y="0"/>
            <a:ext cx="11286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7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7C0B03-F634-46AE-8429-0FE4CB89F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707"/>
            <a:ext cx="12152226" cy="3024554"/>
          </a:xfrm>
        </p:spPr>
      </p:pic>
    </p:spTree>
    <p:extLst>
      <p:ext uri="{BB962C8B-B14F-4D97-AF65-F5344CB8AC3E}">
        <p14:creationId xmlns:p14="http://schemas.microsoft.com/office/powerpoint/2010/main" val="60355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7844DE-64B2-41B7-BA4A-B39F01246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3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Bill</cp:lastModifiedBy>
  <cp:revision>6</cp:revision>
  <dcterms:created xsi:type="dcterms:W3CDTF">2018-11-08T20:57:29Z</dcterms:created>
  <dcterms:modified xsi:type="dcterms:W3CDTF">2018-11-17T16:38:07Z</dcterms:modified>
</cp:coreProperties>
</file>